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62838-83DC-4D37-82F2-3DAE34B99372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82DBE-12B6-42AB-A3C9-C2C22A6F3A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62838-83DC-4D37-82F2-3DAE34B99372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82DBE-12B6-42AB-A3C9-C2C22A6F3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62838-83DC-4D37-82F2-3DAE34B99372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82DBE-12B6-42AB-A3C9-C2C22A6F3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62838-83DC-4D37-82F2-3DAE34B99372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82DBE-12B6-42AB-A3C9-C2C22A6F3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62838-83DC-4D37-82F2-3DAE34B99372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82DBE-12B6-42AB-A3C9-C2C22A6F3A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62838-83DC-4D37-82F2-3DAE34B99372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82DBE-12B6-42AB-A3C9-C2C22A6F3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62838-83DC-4D37-82F2-3DAE34B99372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82DBE-12B6-42AB-A3C9-C2C22A6F3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62838-83DC-4D37-82F2-3DAE34B99372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82DBE-12B6-42AB-A3C9-C2C22A6F3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62838-83DC-4D37-82F2-3DAE34B99372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82DBE-12B6-42AB-A3C9-C2C22A6F3A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62838-83DC-4D37-82F2-3DAE34B99372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82DBE-12B6-42AB-A3C9-C2C22A6F3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262838-83DC-4D37-82F2-3DAE34B99372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82DBE-12B6-42AB-A3C9-C2C22A6F3A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2262838-83DC-4D37-82F2-3DAE34B99372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9282DBE-12B6-42AB-A3C9-C2C22A6F3A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28688" y="1214438"/>
            <a:ext cx="7500937" cy="627062"/>
          </a:xfrm>
          <a:prstGeom prst="rect">
            <a:avLst/>
          </a:prstGeom>
        </p:spPr>
        <p:txBody>
          <a:bodyPr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Tahoma" pitchFamily="34" charset="0"/>
              </a:rPr>
              <a:t>Sanitary Engineering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28750" y="2514600"/>
            <a:ext cx="649128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2"/>
                </a:solidFill>
                <a:latin typeface="Andalus" pitchFamily="18" charset="-78"/>
                <a:ea typeface="+mj-ea"/>
                <a:cs typeface="Andalus" pitchFamily="18" charset="-78"/>
              </a:rPr>
              <a:t>Sewerage Engineering</a:t>
            </a:r>
            <a:endParaRPr lang="en-US" sz="3200" b="1" dirty="0">
              <a:solidFill>
                <a:schemeClr val="tx2"/>
              </a:solidFill>
              <a:latin typeface="Andalus" pitchFamily="18" charset="-78"/>
              <a:ea typeface="+mj-ea"/>
              <a:cs typeface="Andalus" pitchFamily="18" charset="-78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3200" b="1" dirty="0">
              <a:solidFill>
                <a:schemeClr val="tx2"/>
              </a:solidFill>
              <a:latin typeface="Andalus" pitchFamily="18" charset="-78"/>
              <a:ea typeface="+mj-ea"/>
              <a:cs typeface="Andalus" pitchFamily="18" charset="-78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3200" b="1" dirty="0">
              <a:solidFill>
                <a:schemeClr val="tx2"/>
              </a:solidFill>
              <a:latin typeface="Andalus" pitchFamily="18" charset="-78"/>
              <a:ea typeface="+mj-ea"/>
              <a:cs typeface="Andalus" pitchFamily="18" charset="-78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/>
                </a:solidFill>
                <a:latin typeface="Arial Black" pitchFamily="34" charset="0"/>
                <a:ea typeface="+mj-ea"/>
                <a:cs typeface="Andalus" pitchFamily="18" charset="-78"/>
              </a:rPr>
              <a:t>By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/>
                </a:solidFill>
                <a:latin typeface="Arial Black" pitchFamily="34" charset="0"/>
                <a:ea typeface="+mj-ea"/>
                <a:cs typeface="Andalus" pitchFamily="18" charset="-78"/>
              </a:rPr>
              <a:t>Dr. </a:t>
            </a:r>
            <a:r>
              <a:rPr lang="en-US" sz="2000" b="1" dirty="0" err="1">
                <a:solidFill>
                  <a:schemeClr val="tx2"/>
                </a:solidFill>
                <a:latin typeface="Arial Black" pitchFamily="34" charset="0"/>
                <a:ea typeface="+mj-ea"/>
                <a:cs typeface="Andalus" pitchFamily="18" charset="-78"/>
              </a:rPr>
              <a:t>Muhanad</a:t>
            </a:r>
            <a:r>
              <a:rPr lang="en-US" sz="2000" b="1" dirty="0">
                <a:solidFill>
                  <a:schemeClr val="tx2"/>
                </a:solidFill>
                <a:latin typeface="Arial Black" pitchFamily="34" charset="0"/>
                <a:ea typeface="+mj-ea"/>
                <a:cs typeface="Andalus" pitchFamily="18" charset="-78"/>
              </a:rPr>
              <a:t> M. </a:t>
            </a:r>
            <a:r>
              <a:rPr lang="en-US" sz="2000" b="1" dirty="0" err="1">
                <a:solidFill>
                  <a:schemeClr val="tx2"/>
                </a:solidFill>
                <a:latin typeface="Arial Black" pitchFamily="34" charset="0"/>
                <a:ea typeface="+mj-ea"/>
                <a:cs typeface="Andalus" pitchFamily="18" charset="-78"/>
              </a:rPr>
              <a:t>Abbas</a:t>
            </a:r>
            <a:endParaRPr lang="en-US" sz="2000" b="1" dirty="0">
              <a:solidFill>
                <a:schemeClr val="tx2"/>
              </a:solidFill>
              <a:latin typeface="Arial Black" pitchFamily="34" charset="0"/>
              <a:ea typeface="+mj-ea"/>
              <a:cs typeface="Andalus" pitchFamily="18" charset="-78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3200" b="1" dirty="0">
              <a:solidFill>
                <a:schemeClr val="tx2"/>
              </a:solidFill>
              <a:latin typeface="Andalus" pitchFamily="18" charset="-78"/>
              <a:ea typeface="+mj-ea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نتيجة بحث الصور عن ‪wastewater treatment plant picture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08" name="Picture 4" descr="نتيجة بحث الصور عن ‪wastewater treatment plant picture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838200"/>
            <a:ext cx="7117166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نتيجة بحث الصور عن ‪wastewater treatment plant picture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4" name="Picture 4" descr="نتيجة بحث الصور عن ‪wastewater treatment plant picture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3200" y="914400"/>
            <a:ext cx="66040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نتيجة بحث الصور عن ‪sludge digester picture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نتيجة بحث الصور عن ‪sludge digester picture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نتيجة بحث الصور عن ‪sludge digester picture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AutoShape 8" descr="نتيجة بحث الصور عن ‪sludge digester picture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70" name="Picture 14" descr="نتيجة بحث الصور عن ‪sludge digester picture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81000"/>
            <a:ext cx="7518399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نتيجة بحث الصور عن ‪sludge digester picture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497451"/>
            <a:ext cx="6629400" cy="5693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438400"/>
            <a:ext cx="7498080" cy="38100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Sewerage</a:t>
            </a:r>
          </a:p>
          <a:p>
            <a:pPr>
              <a:buFontTx/>
              <a:buChar char="-"/>
            </a:pPr>
            <a:r>
              <a:rPr lang="en-US" b="1" dirty="0" smtClean="0"/>
              <a:t>Sewers (networks)</a:t>
            </a:r>
          </a:p>
          <a:p>
            <a:pPr>
              <a:buFontTx/>
              <a:buChar char="-"/>
            </a:pPr>
            <a:r>
              <a:rPr lang="en-US" b="1" dirty="0" smtClean="0"/>
              <a:t> </a:t>
            </a:r>
            <a:r>
              <a:rPr lang="en-US" b="1" dirty="0" smtClean="0"/>
              <a:t>sewage treatment (STP, WWTP)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71600" y="4572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نتيجة بحث الصور عن ‪sanitary sewers picture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09600"/>
            <a:ext cx="57912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نتيجة بحث الصور عن ‪water supply home intakes‬‏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AutoShape 2" descr="نتيجة بحث الصور عن ‪sanitary sewers picture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نتيجة بحث الصور عن ‪sanitary sewers picture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نتيجة بحث الصور عن ‪sanitary sewers picture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نتيجة بحث الصور عن ‪sanitary sewers picture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533400"/>
            <a:ext cx="7235824" cy="55411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‪sanitary sewers picture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38479"/>
            <a:ext cx="4486275" cy="2985721"/>
          </a:xfrm>
          <a:prstGeom prst="rect">
            <a:avLst/>
          </a:prstGeom>
          <a:noFill/>
        </p:spPr>
      </p:pic>
      <p:pic>
        <p:nvPicPr>
          <p:cNvPr id="1028" name="Picture 4" descr="صورة ذات صلة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265449"/>
            <a:ext cx="6553200" cy="3516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نتيجة بحث الصور عن ‪sanitary sewers picture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04800"/>
            <a:ext cx="2590800" cy="1990207"/>
          </a:xfrm>
          <a:prstGeom prst="rect">
            <a:avLst/>
          </a:prstGeom>
          <a:noFill/>
        </p:spPr>
      </p:pic>
      <p:pic>
        <p:nvPicPr>
          <p:cNvPr id="18436" name="Picture 4" descr="نتيجة بحث الصور عن ‪sanitary sewers picture‬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457199"/>
            <a:ext cx="2667000" cy="1994917"/>
          </a:xfrm>
          <a:prstGeom prst="rect">
            <a:avLst/>
          </a:prstGeom>
          <a:noFill/>
        </p:spPr>
      </p:pic>
      <p:pic>
        <p:nvPicPr>
          <p:cNvPr id="18438" name="Picture 6" descr="نتيجة بحث الصور عن ‪sanitary sewers picture‬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2667000"/>
            <a:ext cx="5715000" cy="3238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نتيجة بحث الصور عن ‪sanitary sewers picture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1" y="197882"/>
            <a:ext cx="4191000" cy="3145393"/>
          </a:xfrm>
          <a:prstGeom prst="rect">
            <a:avLst/>
          </a:prstGeom>
          <a:noFill/>
        </p:spPr>
      </p:pic>
      <p:pic>
        <p:nvPicPr>
          <p:cNvPr id="24580" name="Picture 4" descr="نتيجة بحث الصور عن ‪sanitary sewers picture‬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2580" y="304800"/>
            <a:ext cx="3566160" cy="2971800"/>
          </a:xfrm>
          <a:prstGeom prst="rect">
            <a:avLst/>
          </a:prstGeom>
          <a:noFill/>
        </p:spPr>
      </p:pic>
      <p:pic>
        <p:nvPicPr>
          <p:cNvPr id="24582" name="Picture 6" descr="نتيجة بحث الصور عن ‪sanitary sewers picture‬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399" y="3429000"/>
            <a:ext cx="4768807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نتيجة بحث الصور عن ‪wastewater treatment plant picture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5" y="1196340"/>
            <a:ext cx="9144000" cy="4061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نتيجة بحث الصور عن ‪wastewater treatment plant picture‬‏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2" name="Picture 4" descr="نتيجة بحث الصور عن ‪wastewater treatment plant picture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8310" y="1319845"/>
            <a:ext cx="8077200" cy="3650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65</TotalTime>
  <Words>24</Words>
  <Application>Microsoft Office PowerPoint</Application>
  <PresentationFormat>On-screen Show (4:3)</PresentationFormat>
  <Paragraphs>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Solstice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8</cp:revision>
  <dcterms:created xsi:type="dcterms:W3CDTF">2017-10-16T19:06:06Z</dcterms:created>
  <dcterms:modified xsi:type="dcterms:W3CDTF">2018-02-21T19:53:14Z</dcterms:modified>
</cp:coreProperties>
</file>